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1" r:id="rId10"/>
    <p:sldId id="266" r:id="rId11"/>
    <p:sldId id="267" r:id="rId12"/>
    <p:sldId id="268" r:id="rId13"/>
    <p:sldId id="269" r:id="rId14"/>
    <p:sldId id="270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3B2EB0-8687-4347-B2B6-1EE43846E834}" type="datetimeFigureOut">
              <a:rPr lang="en-US" smtClean="0"/>
              <a:t>12/10/2011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4977722-864B-419F-8712-63B881B2AAC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lsorensonaquatic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Lifeguard </a:t>
            </a:r>
            <a:r>
              <a:rPr lang="en-US" dirty="0" err="1" smtClean="0"/>
              <a:t>Inservice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12/10/2011</a:t>
            </a:r>
            <a:endParaRPr lang="en-US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0" y="6096000"/>
            <a:ext cx="7854696" cy="17526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J.L. Sorenson Recreation center</a:t>
            </a:r>
            <a:endParaRPr lang="en-US" dirty="0"/>
          </a:p>
        </p:txBody>
      </p:sp>
      <p:pic>
        <p:nvPicPr>
          <p:cNvPr id="5" name="Picture 4" descr="http://slcintranet/admin/html/slcoLogos2011/slcoColorSmall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943600"/>
            <a:ext cx="924543" cy="726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212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Business</a:t>
            </a:r>
          </a:p>
          <a:p>
            <a:r>
              <a:rPr lang="en-US" dirty="0" smtClean="0"/>
              <a:t>Survey Results</a:t>
            </a:r>
          </a:p>
          <a:p>
            <a:r>
              <a:rPr lang="en-US" dirty="0" smtClean="0"/>
              <a:t>Scanning</a:t>
            </a:r>
          </a:p>
          <a:p>
            <a:r>
              <a:rPr lang="en-US" dirty="0" smtClean="0"/>
              <a:t>First Aid Review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81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Business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Position </a:t>
            </a:r>
            <a:r>
              <a:rPr lang="en-US" dirty="0" smtClean="0"/>
              <a:t>Announcements </a:t>
            </a:r>
            <a:r>
              <a:rPr lang="en-US" dirty="0" smtClean="0">
                <a:solidFill>
                  <a:srgbClr val="FF0000"/>
                </a:solidFill>
              </a:rPr>
              <a:t>– Swim Lesson Supervisor, 2 HG- See announcements in the guard room.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Christmas </a:t>
            </a:r>
            <a:r>
              <a:rPr lang="en-US" dirty="0" smtClean="0"/>
              <a:t>Party </a:t>
            </a:r>
            <a:r>
              <a:rPr lang="en-US" dirty="0" smtClean="0">
                <a:solidFill>
                  <a:srgbClr val="FF0000"/>
                </a:solidFill>
              </a:rPr>
              <a:t>– Info Coming Soon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/>
              <a:t>New Rotations</a:t>
            </a:r>
          </a:p>
          <a:p>
            <a:pPr lvl="1"/>
            <a:r>
              <a:rPr lang="en-US" dirty="0"/>
              <a:t>Putting Safety First!</a:t>
            </a:r>
          </a:p>
          <a:p>
            <a:pPr lvl="1"/>
            <a:r>
              <a:rPr lang="en-US" dirty="0"/>
              <a:t>Don’t Harass </a:t>
            </a:r>
            <a:r>
              <a:rPr lang="en-US" dirty="0" err="1" smtClean="0"/>
              <a:t>Headguards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– AOR is not negotiable under any circumstance. If yo</a:t>
            </a:r>
            <a:r>
              <a:rPr lang="en-US" dirty="0" smtClean="0">
                <a:solidFill>
                  <a:srgbClr val="FF0000"/>
                </a:solidFill>
              </a:rPr>
              <a:t>u harass the </a:t>
            </a:r>
            <a:r>
              <a:rPr lang="en-US" dirty="0" err="1" smtClean="0">
                <a:solidFill>
                  <a:srgbClr val="FF0000"/>
                </a:solidFill>
              </a:rPr>
              <a:t>Headguards</a:t>
            </a:r>
            <a:r>
              <a:rPr lang="en-US" dirty="0" smtClean="0">
                <a:solidFill>
                  <a:srgbClr val="FF0000"/>
                </a:solidFill>
              </a:rPr>
              <a:t>, you will be written up without question or hesitation.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 smtClean="0"/>
              <a:t>Survey </a:t>
            </a:r>
            <a:r>
              <a:rPr lang="en-US" dirty="0" smtClean="0">
                <a:solidFill>
                  <a:srgbClr val="FF0000"/>
                </a:solidFill>
              </a:rPr>
              <a:t>– You will have the opportunity next week to provide feedback regarding the effectiveness of the new AOR. 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/>
              <a:t>Push 3 Goals</a:t>
            </a:r>
          </a:p>
          <a:p>
            <a:pPr lvl="1"/>
            <a:r>
              <a:rPr lang="en-US" dirty="0" smtClean="0"/>
              <a:t>Preventing Pool Contamination</a:t>
            </a:r>
          </a:p>
          <a:p>
            <a:pPr lvl="1"/>
            <a:r>
              <a:rPr lang="en-US" dirty="0" smtClean="0"/>
              <a:t>5 &amp; Under Rule</a:t>
            </a:r>
          </a:p>
          <a:p>
            <a:pPr lvl="1"/>
            <a:r>
              <a:rPr lang="en-US" dirty="0" smtClean="0"/>
              <a:t>Slide Rules</a:t>
            </a:r>
          </a:p>
          <a:p>
            <a:pPr marL="393192" lvl="1" indent="0">
              <a:buNone/>
            </a:pPr>
            <a:endParaRPr lang="en-US" dirty="0"/>
          </a:p>
          <a:p>
            <a:pPr lvl="1"/>
            <a:endParaRPr lang="en-US" dirty="0" smtClean="0"/>
          </a:p>
          <a:p>
            <a:pPr marL="393192" lvl="1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37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Preventing Pool Contamination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1930"/>
            <a:ext cx="8229600" cy="4389120"/>
          </a:xfrm>
        </p:spPr>
        <p:txBody>
          <a:bodyPr/>
          <a:lstStyle/>
          <a:p>
            <a:r>
              <a:rPr lang="en-US" dirty="0" smtClean="0"/>
              <a:t>What is the 3 layer rule?</a:t>
            </a:r>
          </a:p>
          <a:p>
            <a:r>
              <a:rPr lang="en-US" dirty="0" smtClean="0"/>
              <a:t>Why is this our goal?</a:t>
            </a:r>
          </a:p>
          <a:p>
            <a:r>
              <a:rPr lang="en-US" dirty="0" smtClean="0"/>
              <a:t>Current Practices</a:t>
            </a:r>
          </a:p>
          <a:p>
            <a:r>
              <a:rPr lang="en-US" dirty="0" smtClean="0"/>
              <a:t>New, soon to be implemented, practices:</a:t>
            </a:r>
          </a:p>
          <a:p>
            <a:pPr lvl="1"/>
            <a:r>
              <a:rPr lang="en-US" dirty="0" smtClean="0"/>
              <a:t>Sign</a:t>
            </a:r>
          </a:p>
          <a:p>
            <a:pPr lvl="1"/>
            <a:r>
              <a:rPr lang="en-US" dirty="0" smtClean="0"/>
              <a:t>Announcements</a:t>
            </a:r>
          </a:p>
          <a:p>
            <a:pPr lvl="1"/>
            <a:r>
              <a:rPr lang="en-US" dirty="0" smtClean="0"/>
              <a:t>Empowered Patrons</a:t>
            </a:r>
          </a:p>
          <a:p>
            <a:pPr lvl="1"/>
            <a:r>
              <a:rPr lang="en-US" dirty="0" smtClean="0"/>
              <a:t>Lifeguard help!</a:t>
            </a:r>
            <a:endParaRPr lang="en-US" dirty="0"/>
          </a:p>
        </p:txBody>
      </p:sp>
      <p:pic>
        <p:nvPicPr>
          <p:cNvPr id="4" name="Picture 2" descr="http://www.bambinomountain.com/sitebuilder/images/final_swim_diaper-boys-222x2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828800"/>
            <a:ext cx="2114550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" descr="data:image/jpeg;base64,/9j/4AAQSkZJRgABAQAAAQABAAD/2wBDAAkGBwgHBgkIBwgKCgkLDRYPDQwMDRsUFRAWIB0iIiAdHx8kKDQsJCYxJx8fLT0tMTU3Ojo6Iys/RD84QzQ5Ojf/2wBDAQoKCg0MDRoPDxo3JR8lNzc3Nzc3Nzc3Nzc3Nzc3Nzc3Nzc3Nzc3Nzc3Nzc3Nzc3Nzc3Nzc3Nzc3Nzc3Nzc3Nzf/wAARCABHAEcDASIAAhEBAxEB/8QAGwABAAMBAQEBAAAAAAAAAAAAAAMEBQECBgf/xAAsEAACAgEDAgUEAQUAAAAAAAABAgADEQQSITFBBRNRcYEikaHBQhUyM1Jh/8QAFgEBAQEAAAAAAAAAAAAAAAAAAAEC/8QAFhEBAQEAAAAAAAAAAAAAAAAAABEB/9oADAMBAAIRAxEAPwD9xiJDZYVcBRn1gTRIWtK9Ub4WRWaopjNTHPoOftAtxKL605wuwEddxI/Ui/qDFsI9RPzA04lSvVqeC25h1CqZzT6zzrihqZVHAZuMmBcicEQBIAJJ4EqUWm0WHdtwxz7SbUtt09hHP0npMpa2Vdqt1XBlxGou4ZI+FHaEoAJZjuY/iZxd8Eh2BB9Zp0ncu7OcjMK46AnOAPYcmFqCrwBnsZJOO6quSRCKyW5J3ADj8iVdRcUJKYO36gfaSWkOHK9xzIfLJTryUMqtPT2i6lLAMblBxE86OkUadUDFsDOTEyO6inzqim4g9QQcEHtMOjVMrlNWQjA43gcNPopgeMaNtzbBwx3L+xAsvWduQwIYcMOk7pdS1CbWwwHSZOlsaqk1WZNR6j/U+ol2oKyZSz7wsXH1bueCB7SvbYWbazTyQy8jH3ng2+UdxUH5zCOkcjaxyeOItLvqKqkG5zwRnAH/AEyMWgncoHm9z2E0vC9F5CGyzm1+ST2EKu1gqgVjkgcmJ6EQjsg1VHnVFe45Eng8iB8/ZVtsZThR3HfPtApNaZqXcO69xNfU6RbgGztcf2tj8Sm2k1SHIKv6kHEUV0LH+J+ZW1Qd/wDGOFP1EfqXX0+stOChwOxOJPV4e5IFzqEH8V7yqg8L0wsbew+hO3YmbAE811rWgVAAo7Ce5EIiICIiAnMREABidiICIiAiIgf/2Q=="/>
          <p:cNvSpPr>
            <a:spLocks noChangeAspect="1" noChangeArrowheads="1"/>
          </p:cNvSpPr>
          <p:nvPr/>
        </p:nvSpPr>
        <p:spPr bwMode="auto">
          <a:xfrm>
            <a:off x="63500" y="-328613"/>
            <a:ext cx="676275" cy="6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data:image/jpeg;base64,/9j/4AAQSkZJRgABAQAAAQABAAD/2wBDAAkGBwgHBgkIBwgKCgkLDRYPDQwMDRsUFRAWIB0iIiAdHx8kKDQsJCYxJx8fLT0tMTU3Ojo6Iys/RD84QzQ5Ojf/2wBDAQoKCg0MDRoPDxo3JR8lNzc3Nzc3Nzc3Nzc3Nzc3Nzc3Nzc3Nzc3Nzc3Nzc3Nzc3Nzc3Nzc3Nzc3Nzc3Nzc3Nzf/wAARCABHAEcDASIAAhEBAxEB/8QAGwABAAMBAQEBAAAAAAAAAAAAAAMEBQECBgf/xAAsEAACAgEDAgUEAQUAAAAAAAABAgADEQQSITFBBRNRcYEikaHBQhUyM1Jh/8QAFgEBAQEAAAAAAAAAAAAAAAAAAAEC/8QAFhEBAQEAAAAAAAAAAAAAAAAAABEB/9oADAMBAAIRAxEAPwD9xiJDZYVcBRn1gTRIWtK9Ub4WRWaopjNTHPoOftAtxKL605wuwEddxI/Ui/qDFsI9RPzA04lSvVqeC25h1CqZzT6zzrihqZVHAZuMmBcicEQBIAJJ4EqUWm0WHdtwxz7SbUtt09hHP0npMpa2Vdqt1XBlxGou4ZI+FHaEoAJZjuY/iZxd8Eh2BB9Zp0ncu7OcjMK46AnOAPYcmFqCrwBnsZJOO6quSRCKyW5J3ADj8iVdRcUJKYO36gfaSWkOHK9xzIfLJTryUMqtPT2i6lLAMblBxE86OkUadUDFsDOTEyO6inzqim4g9QQcEHtMOjVMrlNWQjA43gcNPopgeMaNtzbBwx3L+xAsvWduQwIYcMOk7pdS1CbWwwHSZOlsaqk1WZNR6j/U+ol2oKyZSz7wsXH1bueCB7SvbYWbazTyQy8jH3ng2+UdxUH5zCOkcjaxyeOItLvqKqkG5zwRnAH/AEyMWgncoHm9z2E0vC9F5CGyzm1+ST2EKu1gqgVjkgcmJ6EQjsg1VHnVFe45Eng8iB8/ZVtsZThR3HfPtApNaZqXcO69xNfU6RbgGztcf2tj8Sm2k1SHIKv6kHEUV0LH+J+ZW1Qd/wDGOFP1EfqXX0+stOChwOxOJPV4e5IFzqEH8V7yqg8L0wsbew+hO3YmbAE811rWgVAAo7Ce5EIiICIiAnMREABidiICIiAiIgf/2Q=="/>
          <p:cNvSpPr>
            <a:spLocks noChangeAspect="1" noChangeArrowheads="1"/>
          </p:cNvSpPr>
          <p:nvPr/>
        </p:nvSpPr>
        <p:spPr bwMode="auto">
          <a:xfrm>
            <a:off x="215900" y="-176213"/>
            <a:ext cx="676275" cy="6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http://www.rubber-diaper-pants.ultimatech.info/files/photo/753/s/rubber-diaper-pants-b00180g8u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233261"/>
            <a:ext cx="1600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3.gstatic.com/images?q=tbn:ANd9GcQyPpEIAtNc_IW8suGw27nkKXCIF5cvaAX3FY5johSNTXNjfvS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233262"/>
            <a:ext cx="2817478" cy="2110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6477000" y="1861351"/>
            <a:ext cx="1057275" cy="9906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/>
              <a:t>1</a:t>
            </a:r>
            <a:endParaRPr lang="en-US" sz="6000" dirty="0"/>
          </a:p>
        </p:txBody>
      </p:sp>
      <p:sp>
        <p:nvSpPr>
          <p:cNvPr id="12" name="Oval 11"/>
          <p:cNvSpPr/>
          <p:nvPr/>
        </p:nvSpPr>
        <p:spPr>
          <a:xfrm>
            <a:off x="7785069" y="4724400"/>
            <a:ext cx="1057275" cy="9906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/>
              <a:t>2</a:t>
            </a:r>
            <a:endParaRPr lang="en-US" sz="6000" dirty="0"/>
          </a:p>
        </p:txBody>
      </p:sp>
      <p:sp>
        <p:nvSpPr>
          <p:cNvPr id="13" name="Oval 12"/>
          <p:cNvSpPr/>
          <p:nvPr/>
        </p:nvSpPr>
        <p:spPr>
          <a:xfrm>
            <a:off x="4572000" y="5396514"/>
            <a:ext cx="1057275" cy="9906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/>
              <a:t>3</a:t>
            </a:r>
            <a:endParaRPr lang="en-US" sz="6000" dirty="0"/>
          </a:p>
        </p:txBody>
      </p:sp>
      <p:sp>
        <p:nvSpPr>
          <p:cNvPr id="11" name="Explosion 1 10"/>
          <p:cNvSpPr/>
          <p:nvPr/>
        </p:nvSpPr>
        <p:spPr>
          <a:xfrm rot="20316462">
            <a:off x="4145756" y="1542294"/>
            <a:ext cx="2967037" cy="1905000"/>
          </a:xfrm>
          <a:prstGeom prst="irregularSeal1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 and under or those not fully potty trained!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22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&amp; Under Rule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What is the rule</a:t>
            </a:r>
            <a:r>
              <a:rPr lang="en-US" dirty="0" smtClean="0"/>
              <a:t>? </a:t>
            </a:r>
            <a:endParaRPr lang="en-US" dirty="0"/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Children age 5 and under are required to be within arms reach of an adult. 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Why is it a rule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Prevent </a:t>
            </a:r>
            <a:r>
              <a:rPr lang="en-US" dirty="0" err="1" smtClean="0">
                <a:solidFill>
                  <a:srgbClr val="FF0000"/>
                </a:solidFill>
              </a:rPr>
              <a:t>drownings</a:t>
            </a:r>
            <a:r>
              <a:rPr lang="en-US" dirty="0" smtClean="0">
                <a:solidFill>
                  <a:srgbClr val="FF0000"/>
                </a:solidFill>
              </a:rPr>
              <a:t>! Vast majority of </a:t>
            </a:r>
            <a:r>
              <a:rPr lang="en-US" dirty="0" err="1" smtClean="0">
                <a:solidFill>
                  <a:srgbClr val="FF0000"/>
                </a:solidFill>
              </a:rPr>
              <a:t>drownings</a:t>
            </a:r>
            <a:r>
              <a:rPr lang="en-US" dirty="0" smtClean="0">
                <a:solidFill>
                  <a:srgbClr val="FF0000"/>
                </a:solidFill>
              </a:rPr>
              <a:t> occur under the age of 5!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How do we fix this plaguing epidemic that will result in death?</a:t>
            </a:r>
          </a:p>
          <a:p>
            <a:pPr lvl="1"/>
            <a:r>
              <a:rPr lang="en-US" sz="4000" dirty="0" smtClean="0">
                <a:solidFill>
                  <a:srgbClr val="7030A0"/>
                </a:solidFill>
              </a:rPr>
              <a:t>Reinforce the enforcement of a hard to enforce rule to lifeguard rule enforcement!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BHAEcDASIAAhEBAxEB/8QAGwABAAMBAQEBAAAAAAAAAAAAAAMEBQECBgf/xAAsEAACAgEDAgUEAQUAAAAAAAABAgADEQQSITFBBRNRcYEikaHBQhUyM1Jh/8QAFgEBAQEAAAAAAAAAAAAAAAAAAAEC/8QAFhEBAQEAAAAAAAAAAAAAAAAAABEB/9oADAMBAAIRAxEAPwD9xiJDZYVcBRn1gTRIWtK9Ub4WRWaopjNTHPoOftAtxKL605wuwEddxI/Ui/qDFsI9RPzA04lSvVqeC25h1CqZzT6zzrihqZVHAZuMmBcicEQBIAJJ4EqUWm0WHdtwxz7SbUtt09hHP0npMpa2Vdqt1XBlxGou4ZI+FHaEoAJZjuY/iZxd8Eh2BB9Zp0ncu7OcjMK46AnOAPYcmFqCrwBnsZJOO6quSRCKyW5J3ADj8iVdRcUJKYO36gfaSWkOHK9xzIfLJTryUMqtPT2i6lLAMblBxE86OkUadUDFsDOTEyO6inzqim4g9QQcEHtMOjVMrlNWQjA43gcNPopgeMaNtzbBwx3L+xAsvWduQwIYcMOk7pdS1CbWwwHSZOlsaqk1WZNR6j/U+ol2oKyZSz7wsXH1bueCB7SvbYWbazTyQy8jH3ng2+UdxUH5zCOkcjaxyeOItLvqKqkG5zwRnAH/AEyMWgncoHm9z2E0vC9F5CGyzm1+ST2EKu1gqgVjkgcmJ6EQjsg1VHnVFe45Eng8iB8/ZVtsZThR3HfPtApNaZqXcO69xNfU6RbgGztcf2tj8Sm2k1SHIKv6kHEUV0LH+J+ZW1Qd/wDGOFP1EfqXX0+stOChwOxOJPV4e5IFzqEH8V7yqg8L0wsbew+hO3YmbAE811rWgVAAo7Ce5EIiICIiAnMREABidiICIiAiIgf/2Q=="/>
          <p:cNvSpPr>
            <a:spLocks noChangeAspect="1" noChangeArrowheads="1"/>
          </p:cNvSpPr>
          <p:nvPr/>
        </p:nvSpPr>
        <p:spPr bwMode="auto">
          <a:xfrm>
            <a:off x="63500" y="-328613"/>
            <a:ext cx="676275" cy="6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2" name="Picture 8" descr="http://a3.sphotos.ak.fbcdn.net/hphotos-ak-snc6/166386_10150128596170757_231610990756_7810191_519748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52400"/>
            <a:ext cx="3228976" cy="2152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15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sz="4500" dirty="0" smtClean="0"/>
              <a:t>Clarification on rules</a:t>
            </a:r>
          </a:p>
          <a:p>
            <a:pPr lvl="1"/>
            <a:r>
              <a:rPr lang="en-US" sz="3800" b="1" dirty="0" smtClean="0">
                <a:solidFill>
                  <a:schemeClr val="accent4">
                    <a:lumMod val="50000"/>
                  </a:schemeClr>
                </a:solidFill>
              </a:rPr>
              <a:t>Do's-</a:t>
            </a:r>
            <a:r>
              <a:rPr lang="en-US" sz="3800" b="1" dirty="0">
                <a:solidFill>
                  <a:schemeClr val="accent4">
                    <a:lumMod val="50000"/>
                  </a:schemeClr>
                </a:solidFill>
              </a:rPr>
              <a:t>-</a:t>
            </a: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 go down the slide one person at a time.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 keep your arms, legs, heads and tails within the slide.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 leave the splash pool quickly. This makes room for the next person coming down the slide.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 what the lifeguard or the staff say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3200" dirty="0">
              <a:solidFill>
                <a:schemeClr val="accent4">
                  <a:lumMod val="50000"/>
                </a:schemeClr>
              </a:solidFill>
            </a:endParaRPr>
          </a:p>
          <a:p>
            <a:pPr lvl="1"/>
            <a:r>
              <a:rPr lang="en-US" sz="3800" b="1" dirty="0" err="1">
                <a:solidFill>
                  <a:schemeClr val="accent4">
                    <a:lumMod val="50000"/>
                  </a:schemeClr>
                </a:solidFill>
              </a:rPr>
              <a:t>Dont's</a:t>
            </a:r>
            <a:r>
              <a:rPr lang="en-US" sz="3800" b="1" dirty="0">
                <a:solidFill>
                  <a:schemeClr val="accent4">
                    <a:lumMod val="50000"/>
                  </a:schemeClr>
                </a:solidFill>
              </a:rPr>
              <a:t>--</a:t>
            </a: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Don't slide head-first.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Don't run, stand, kneel, tumble, or stop on the slide.</a:t>
            </a:r>
            <a:endParaRPr lang="en-US" sz="2600" dirty="0">
              <a:solidFill>
                <a:schemeClr val="accent4">
                  <a:lumMod val="50000"/>
                </a:schemeClr>
              </a:solidFill>
            </a:endParaRPr>
          </a:p>
          <a:p>
            <a:pPr lvl="2"/>
            <a:r>
              <a:rPr lang="en-US" sz="2600" b="1" dirty="0">
                <a:solidFill>
                  <a:schemeClr val="accent4">
                    <a:lumMod val="50000"/>
                  </a:schemeClr>
                </a:solidFill>
              </a:rPr>
              <a:t>Don't use the slide if you're under the influence of alcohol or drugs</a:t>
            </a:r>
            <a:r>
              <a:rPr lang="en-US" sz="26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r>
              <a:rPr lang="en-US" sz="2600" dirty="0"/>
              <a:t/>
            </a:r>
            <a:br>
              <a:rPr lang="en-US" sz="2600" dirty="0"/>
            </a:br>
            <a:endParaRPr lang="en-US" sz="2600" dirty="0"/>
          </a:p>
          <a:p>
            <a:pPr lvl="1"/>
            <a:r>
              <a:rPr lang="en-US" sz="3800" b="1" dirty="0" smtClean="0"/>
              <a:t>Additional Rule Clarification</a:t>
            </a:r>
          </a:p>
          <a:p>
            <a:pPr lvl="2"/>
            <a:r>
              <a:rPr lang="en-US" sz="2600" dirty="0" smtClean="0"/>
              <a:t>No riding down on stomachs</a:t>
            </a:r>
          </a:p>
          <a:p>
            <a:pPr lvl="2"/>
            <a:r>
              <a:rPr lang="en-US" sz="2600" dirty="0" smtClean="0"/>
              <a:t>No Spinning</a:t>
            </a:r>
          </a:p>
          <a:p>
            <a:pPr lvl="2"/>
            <a:r>
              <a:rPr lang="en-US" sz="2600" dirty="0" smtClean="0"/>
              <a:t>*New* Height Requirement 48inches, implemented this week.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074" name="Picture 2" descr="sl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533400"/>
            <a:ext cx="3028950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94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do you enforce rules on the slide?</a:t>
            </a:r>
          </a:p>
          <a:p>
            <a:pPr marL="548640" lvl="2" indent="-274320">
              <a:buClr>
                <a:schemeClr val="accent3"/>
              </a:buClr>
              <a:buSzPct val="95000"/>
            </a:pPr>
            <a:r>
              <a:rPr lang="en-US" dirty="0"/>
              <a:t>TOS and BOS should work together!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Slide should watch the entire pool! Its not a break!</a:t>
            </a:r>
          </a:p>
          <a:p>
            <a:pPr marL="393192" lvl="1" indent="0">
              <a:buNone/>
            </a:pPr>
            <a:endParaRPr lang="en-US" dirty="0" smtClean="0"/>
          </a:p>
        </p:txBody>
      </p:sp>
      <p:pic>
        <p:nvPicPr>
          <p:cNvPr id="4098" name="Picture 2" descr="http://img.ehowcdn.com/article-page-main/ehow/images/a08/68/vn/draw-punk-teenager-800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2895600"/>
            <a:ext cx="2689195" cy="262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17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Survey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Perfect is unachievable!!! We have tons of room to grow!</a:t>
            </a:r>
          </a:p>
          <a:p>
            <a:r>
              <a:rPr lang="en-US" dirty="0" smtClean="0"/>
              <a:t>Customer Service </a:t>
            </a:r>
            <a:r>
              <a:rPr lang="en-US" dirty="0" smtClean="0"/>
              <a:t>Discussion</a:t>
            </a:r>
          </a:p>
          <a:p>
            <a:pPr lvl="1"/>
            <a:r>
              <a:rPr lang="en-US" dirty="0" smtClean="0"/>
              <a:t>Please remember that we are here for our patrons.</a:t>
            </a:r>
          </a:p>
          <a:p>
            <a:pPr lvl="1"/>
            <a:r>
              <a:rPr lang="en-US" dirty="0" smtClean="0"/>
              <a:t>Remember please and thank </a:t>
            </a:r>
            <a:r>
              <a:rPr lang="en-US" dirty="0" err="1" smtClean="0"/>
              <a:t>you’s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221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Scanning Tips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Read the effective scanning section in your lifeguarding manual (page 31-32) then complete the exercises below.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9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http://1.bp.blogspot.com/_Q3JZk38yc6U/SXdlciVxyJI/AAAAAAAADbw/QjQERW9T0yw/s400/IM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5562600" cy="764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 rot="5400000">
            <a:off x="5081844" y="3147756"/>
            <a:ext cx="5847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horse on its tail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16200000">
            <a:off x="-940245" y="3463035"/>
            <a:ext cx="35821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hammer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893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 descr="http://3.bp.blogspot.com/_FACIkfxXwbA/TE3ELqZPWNI/AAAAAAAABds/pw1SsODcPYA/s1600/I+Spy+Christm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798234"/>
            <a:ext cx="6858000" cy="502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3874" y="152400"/>
            <a:ext cx="8338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Santa Clause ornament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56416" y="6096000"/>
            <a:ext cx="656838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330523" y="874904"/>
            <a:ext cx="64640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Ice Skate ornament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482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4" name="Picture 2" descr="http://4.bp.blogspot.com/_eC1PuTNLcqs/ST359KlsynI/AAAAAAAAAWo/zqeOWyzeFG4/s400/wald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304799"/>
            <a:ext cx="9448800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7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218" name="Picture 2" descr="http://2.bp.blogspot.com/-3RJNzSCz1AY/TZgSmk7rnwI/AAAAAAAAAaA/b1H4EqjsJik/s1600/wwal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16"/>
            <a:ext cx="9144000" cy="692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08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your own time, tour and become familiar with the facility. Pay special attention to first aid and AED cabinets.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73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Aid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Review the first aid section in your Lifeguarding manual. Pages 149-158 beginning with wounds section.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34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You have completed all the information covered in the Lifeguard </a:t>
            </a:r>
            <a:r>
              <a:rPr lang="en-US" dirty="0" err="1" smtClean="0"/>
              <a:t>inservice</a:t>
            </a:r>
            <a:r>
              <a:rPr lang="en-US" dirty="0" smtClean="0"/>
              <a:t> held on 12/10/2011. To fully complete your make up - visit the website </a:t>
            </a:r>
            <a:r>
              <a:rPr lang="en-US" dirty="0" smtClean="0">
                <a:hlinkClick r:id="rId2"/>
              </a:rPr>
              <a:t>www.jlsorensonaquatics.com</a:t>
            </a:r>
            <a:r>
              <a:rPr lang="en-US" dirty="0" smtClean="0"/>
              <a:t> and click the </a:t>
            </a:r>
            <a:r>
              <a:rPr lang="en-US" dirty="0" err="1" smtClean="0"/>
              <a:t>inservice</a:t>
            </a:r>
            <a:r>
              <a:rPr lang="en-US" dirty="0" smtClean="0"/>
              <a:t> tab. Click the link to take you assessment. You must score 80% or higher!</a:t>
            </a:r>
          </a:p>
          <a:p>
            <a:r>
              <a:rPr lang="en-US" dirty="0" smtClean="0"/>
              <a:t>Please remember that </a:t>
            </a:r>
            <a:r>
              <a:rPr lang="en-US" dirty="0" err="1" smtClean="0"/>
              <a:t>inservices</a:t>
            </a:r>
            <a:r>
              <a:rPr lang="en-US" dirty="0" smtClean="0"/>
              <a:t> are mandatory. Under certain circumstances they can be excused.</a:t>
            </a:r>
          </a:p>
          <a:p>
            <a:r>
              <a:rPr lang="en-US" dirty="0" smtClean="0"/>
              <a:t>If you were unexcused you must now swim 1400 meters.</a:t>
            </a:r>
          </a:p>
          <a:p>
            <a:r>
              <a:rPr lang="en-US" dirty="0" smtClean="0"/>
              <a:t>We hope to see you next time!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03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3269</TotalTime>
  <Words>543</Words>
  <Application>Microsoft Office PowerPoint</Application>
  <PresentationFormat>On-screen Show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Lifeguard Inservice</vt:lpstr>
      <vt:lpstr>Overview</vt:lpstr>
      <vt:lpstr>General Business</vt:lpstr>
      <vt:lpstr>Preventing Pool Contamination</vt:lpstr>
      <vt:lpstr>5 &amp; Under Rule</vt:lpstr>
      <vt:lpstr>Slide Rules</vt:lpstr>
      <vt:lpstr>Slide Rules</vt:lpstr>
      <vt:lpstr>Survey Results</vt:lpstr>
      <vt:lpstr>Scanning Tips</vt:lpstr>
      <vt:lpstr>PowerPoint Presentation</vt:lpstr>
      <vt:lpstr>PowerPoint Presentation</vt:lpstr>
      <vt:lpstr>PowerPoint Presentation</vt:lpstr>
      <vt:lpstr>PowerPoint Presentation</vt:lpstr>
      <vt:lpstr>Facility</vt:lpstr>
      <vt:lpstr>First Aid</vt:lpstr>
      <vt:lpstr>End</vt:lpstr>
    </vt:vector>
  </TitlesOfParts>
  <Company>SLCOUNTY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Lifeguard Inservice</dc:title>
  <dc:creator>Matthew Tuttle</dc:creator>
  <cp:lastModifiedBy>Matthew Tuttle</cp:lastModifiedBy>
  <cp:revision>13</cp:revision>
  <dcterms:created xsi:type="dcterms:W3CDTF">2011-12-10T14:56:33Z</dcterms:created>
  <dcterms:modified xsi:type="dcterms:W3CDTF">2011-12-12T21:39:43Z</dcterms:modified>
</cp:coreProperties>
</file>